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13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Context sensitive grammar can be recognized by a</a:t>
            </a:r>
            <a:endParaRPr lang="en-US" sz="1600" b="0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FSM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DPDM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NDPDM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Linearly Bounded Automata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4788217" y="1995379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3442116" y="346187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6883229" y="111690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FSM (Finite State Machine)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Context-sensitive grammars (CSGs) are more powerful than finite state machines (FSMs).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FSMs are limited in their expressive power and cannot recognize languages generated by CSGs.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5969281" y="250503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518682" y="150591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DPDM (Deterministic Pushdown Automaton)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While deterministic pushdown automata (DPDAs) are more powerful than finite state machines, they are still not capable of recognizing languages generated by context-sensitive grammars.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DPDAs are limited in their memory capabilities and cannot handle languages that require more complex contextual dependencies.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Consider the context-sensitive language { ww | w ∈ {a, b}* }. A DPDA would not have enough memory to recognize when the two halves of the string 'w' are equal.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6554989" y="123744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7895428" y="2418846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NDPDM (Non-deterministic Pushdown Automaton)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Similar to deterministic pushdown automata (DPDAs), non-deterministic pushdown automata (NPDAs) are also limited in their expressive power.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NPDAs cannot recognize languages generated by context-sensitive grammars due to their inability to handle complex contextual dependencies.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615384" y="3406701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2619039" y="33357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168441" y="1102166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66118" y="3347584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693296" y="245295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indent="-40005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Linearly Bounded Automata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Linearly bounded automata (LBA) are a more powerful computational model than pushdown automata (PDA).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LBAs have access to a tape that grows linearly with the input size, allowing them to recognize languages generated by context-sensitive grammars.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319</Words>
  <Application>Microsoft Office PowerPoint</Application>
  <PresentationFormat>On-screen Show (16:9)</PresentationFormat>
  <Paragraphs>45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13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18</cp:revision>
  <dcterms:modified xsi:type="dcterms:W3CDTF">2024-04-15T10:04:40Z</dcterms:modified>
</cp:coreProperties>
</file>